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6" r:id="rId6"/>
    <p:sldId id="260" r:id="rId7"/>
    <p:sldId id="277" r:id="rId8"/>
    <p:sldId id="278" r:id="rId9"/>
    <p:sldId id="279" r:id="rId10"/>
    <p:sldId id="280" r:id="rId11"/>
    <p:sldId id="275" r:id="rId12"/>
    <p:sldId id="289" r:id="rId13"/>
    <p:sldId id="284" r:id="rId14"/>
    <p:sldId id="283" r:id="rId15"/>
    <p:sldId id="285" r:id="rId16"/>
    <p:sldId id="286" r:id="rId17"/>
    <p:sldId id="287" r:id="rId18"/>
    <p:sldId id="281" r:id="rId19"/>
    <p:sldId id="290" r:id="rId20"/>
    <p:sldId id="288" r:id="rId21"/>
    <p:sldId id="291" r:id="rId22"/>
    <p:sldId id="292" r:id="rId23"/>
    <p:sldId id="295" r:id="rId24"/>
    <p:sldId id="294" r:id="rId25"/>
    <p:sldId id="296" r:id="rId26"/>
    <p:sldId id="297" r:id="rId27"/>
    <p:sldId id="293" r:id="rId28"/>
    <p:sldId id="298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A9D62-E032-45A2-BC5B-F9651F6C842A}" v="152" dt="2023-10-07T18:34:15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63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30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60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89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12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87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09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14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1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11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77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2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3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1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9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71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0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8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1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0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1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0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12-Oct-23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111967"/>
            <a:ext cx="8755224" cy="680152"/>
          </a:xfrm>
        </p:spPr>
        <p:txBody>
          <a:bodyPr>
            <a:normAutofit/>
          </a:bodyPr>
          <a:lstStyle/>
          <a:p>
            <a:r>
              <a:rPr lang="ar-EG" sz="3600" b="1" dirty="0"/>
              <a:t>كنيسة السيدة العذراء مريم والقديس بولس الرسول-كرموز</a:t>
            </a:r>
            <a:endParaRPr lang="en-US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5019" y="792119"/>
            <a:ext cx="4311456" cy="680152"/>
          </a:xfrm>
        </p:spPr>
        <p:txBody>
          <a:bodyPr>
            <a:normAutofit/>
          </a:bodyPr>
          <a:lstStyle/>
          <a:p>
            <a:r>
              <a:rPr lang="ar-EG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اجتماع شباب وشابات ليكن نور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 descr="Website&#10;&#10;Description automatically generated with low confidence">
            <a:extLst>
              <a:ext uri="{FF2B5EF4-FFF2-40B4-BE49-F238E27FC236}">
                <a16:creationId xmlns:a16="http://schemas.microsoft.com/office/drawing/2014/main" id="{9B6CF969-62C4-5500-0BAF-A5927048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05" y="1750922"/>
            <a:ext cx="5756227" cy="577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2B6EB-C4BB-4A12-E817-5066F1E342DC}"/>
              </a:ext>
            </a:extLst>
          </p:cNvPr>
          <p:cNvSpPr txBox="1"/>
          <p:nvPr/>
        </p:nvSpPr>
        <p:spPr>
          <a:xfrm>
            <a:off x="3871491" y="2496130"/>
            <a:ext cx="4311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Welcome</a:t>
            </a:r>
            <a:r>
              <a:rPr lang="en-US" sz="6600" b="1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/>
              <a:t>Uses of Virtual Reality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696993"/>
            <a:ext cx="11987299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80BB01B0-1588-05F7-9390-92B458EB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" y="647459"/>
            <a:ext cx="12116850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7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9B5D95-64D8-05BF-8959-C3BA4F02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" y="643648"/>
            <a:ext cx="12124471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9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6C9B8-D672-7B25-9F59-2D2DC3EF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00" y="160829"/>
            <a:ext cx="9202600" cy="65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person holding a cross and a demon&#10;&#10;Description automatically generated">
            <a:extLst>
              <a:ext uri="{FF2B5EF4-FFF2-40B4-BE49-F238E27FC236}">
                <a16:creationId xmlns:a16="http://schemas.microsoft.com/office/drawing/2014/main" id="{0F028C8C-9817-F893-FE2A-0E85AAE61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gridSize="10"/>
                    </a14:imgEffect>
                  </a14:imgLayer>
                </a14:imgProps>
              </a:ext>
            </a:extLst>
          </a:blip>
          <a:srcRect b="46667"/>
          <a:stretch/>
        </p:blipFill>
        <p:spPr>
          <a:xfrm>
            <a:off x="1871629" y="104774"/>
            <a:ext cx="9034495" cy="65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inting of a person holding a cross and a demon&#10;&#10;Description automatically generated">
            <a:extLst>
              <a:ext uri="{FF2B5EF4-FFF2-40B4-BE49-F238E27FC236}">
                <a16:creationId xmlns:a16="http://schemas.microsoft.com/office/drawing/2014/main" id="{3747D3FD-07E0-5B74-8619-71ABECFA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7080" y="0"/>
            <a:ext cx="505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9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inting of a person holding a cross and a demon&#10;&#10;Description automatically generated">
            <a:extLst>
              <a:ext uri="{FF2B5EF4-FFF2-40B4-BE49-F238E27FC236}">
                <a16:creationId xmlns:a16="http://schemas.microsoft.com/office/drawing/2014/main" id="{3747D3FD-07E0-5B74-8619-71ABECFA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80" y="0"/>
            <a:ext cx="505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111" y="2701050"/>
            <a:ext cx="4675778" cy="1456267"/>
          </a:xfrm>
        </p:spPr>
        <p:txBody>
          <a:bodyPr>
            <a:normAutofit/>
          </a:bodyPr>
          <a:lstStyle/>
          <a:p>
            <a:r>
              <a:rPr lang="ar-EG" sz="6600" b="1" dirty="0"/>
              <a:t>1.القديسة مارينا</a:t>
            </a:r>
            <a:endParaRPr lang="en-US" sz="6600" b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9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927" y="2801948"/>
            <a:ext cx="1130145" cy="1254104"/>
          </a:xfrm>
        </p:spPr>
        <p:txBody>
          <a:bodyPr>
            <a:normAutofit/>
          </a:bodyPr>
          <a:lstStyle/>
          <a:p>
            <a:r>
              <a:rPr lang="ar-EG" sz="7200" b="1" dirty="0"/>
              <a:t>2</a:t>
            </a:r>
            <a:endParaRPr lang="en-US" sz="7200" b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8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/>
              <a:t>Uses of Virtual Reality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198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1494EE-9906-79D6-0709-4C200753DE1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39" b="97015" l="9483" r="9425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69" y="1230954"/>
            <a:ext cx="1683053" cy="1944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829D2-355B-8D43-4DA2-804F10E937B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39" b="97015" l="9483" r="9425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78" y="1230954"/>
            <a:ext cx="1683053" cy="194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7A148-9CC0-A4E5-A408-75A941F87E5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12" y="1720194"/>
            <a:ext cx="1454976" cy="145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B57AC90-C76E-421C-DC13-80708F89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2" b="100000" l="10000" r="893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32" y="3682831"/>
            <a:ext cx="2547735" cy="244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30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89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0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8442" r="6644" b="106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" b="1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4" r="33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1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8CC7E-42F0-45B2-7A9D-3B407589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0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024" y="2762414"/>
            <a:ext cx="2779952" cy="1333172"/>
          </a:xfrm>
        </p:spPr>
        <p:txBody>
          <a:bodyPr>
            <a:normAutofit fontScale="90000"/>
          </a:bodyPr>
          <a:lstStyle/>
          <a:p>
            <a:r>
              <a:rPr lang="ar-EG" sz="7200" b="1" dirty="0"/>
              <a:t>2.شورية</a:t>
            </a:r>
            <a:endParaRPr lang="en-US" sz="7200" b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5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3893" y="4995331"/>
            <a:ext cx="1831911" cy="14054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Mina Morcos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25" y="1337733"/>
            <a:ext cx="8554473" cy="1456267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6000" b="1" dirty="0">
                <a:solidFill>
                  <a:schemeClr val="bg1"/>
                </a:solidFill>
              </a:rPr>
              <a:t>1.ما هو الحيوان الأسرع في العالم؟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61D2BD-F500-AB1E-BBA6-91994C533C2C}"/>
              </a:ext>
            </a:extLst>
          </p:cNvPr>
          <p:cNvSpPr txBox="1">
            <a:spLocks/>
          </p:cNvSpPr>
          <p:nvPr/>
        </p:nvSpPr>
        <p:spPr>
          <a:xfrm>
            <a:off x="4693298" y="3209731"/>
            <a:ext cx="1940768" cy="15824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ar-EG" sz="8000" b="1" dirty="0">
                <a:solidFill>
                  <a:schemeClr val="tx2"/>
                </a:solidFill>
              </a:rPr>
              <a:t>الفهد</a:t>
            </a:r>
            <a:endParaRPr 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25" y="1337733"/>
            <a:ext cx="8554473" cy="1456267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6000" b="1" dirty="0">
                <a:solidFill>
                  <a:schemeClr val="bg1"/>
                </a:solidFill>
              </a:rPr>
              <a:t>2.ما هو الشئ الذي يتجمد بالحرارة؟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61D2BD-F500-AB1E-BBA6-91994C533C2C}"/>
              </a:ext>
            </a:extLst>
          </p:cNvPr>
          <p:cNvSpPr txBox="1">
            <a:spLocks/>
          </p:cNvSpPr>
          <p:nvPr/>
        </p:nvSpPr>
        <p:spPr>
          <a:xfrm>
            <a:off x="4693298" y="3209731"/>
            <a:ext cx="1940768" cy="15824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ar-EG" sz="8000" b="1" dirty="0">
                <a:solidFill>
                  <a:schemeClr val="tx2"/>
                </a:solidFill>
              </a:rPr>
              <a:t>البيض</a:t>
            </a:r>
            <a:endParaRPr 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25" y="1337733"/>
            <a:ext cx="8554473" cy="1456267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6000" b="1" dirty="0">
                <a:solidFill>
                  <a:schemeClr val="bg1"/>
                </a:solidFill>
              </a:rPr>
              <a:t>3.من هو اول انسان صارع الله وغلب؟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61D2BD-F500-AB1E-BBA6-91994C533C2C}"/>
              </a:ext>
            </a:extLst>
          </p:cNvPr>
          <p:cNvSpPr txBox="1">
            <a:spLocks/>
          </p:cNvSpPr>
          <p:nvPr/>
        </p:nvSpPr>
        <p:spPr>
          <a:xfrm>
            <a:off x="4693298" y="3209731"/>
            <a:ext cx="1940768" cy="15824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ar-EG" sz="8000" b="1" dirty="0">
                <a:solidFill>
                  <a:schemeClr val="tx2"/>
                </a:solidFill>
              </a:rPr>
              <a:t>يعقوب</a:t>
            </a:r>
            <a:endParaRPr lang="en-US" sz="66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F6575-EB52-1943-2ED6-6CABA3A29138}"/>
              </a:ext>
            </a:extLst>
          </p:cNvPr>
          <p:cNvSpPr txBox="1"/>
          <p:nvPr/>
        </p:nvSpPr>
        <p:spPr>
          <a:xfrm>
            <a:off x="1222625" y="4792134"/>
            <a:ext cx="4273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800" dirty="0"/>
              <a:t>تكوين اصحاح 32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652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8" y="1337733"/>
            <a:ext cx="8554473" cy="1456267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6000" b="1" dirty="0">
                <a:solidFill>
                  <a:schemeClr val="bg1"/>
                </a:solidFill>
              </a:rPr>
              <a:t>4.من كان أكبر الناس عمرًا في تاريخ البشرية؟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61D2BD-F500-AB1E-BBA6-91994C533C2C}"/>
              </a:ext>
            </a:extLst>
          </p:cNvPr>
          <p:cNvSpPr txBox="1">
            <a:spLocks/>
          </p:cNvSpPr>
          <p:nvPr/>
        </p:nvSpPr>
        <p:spPr>
          <a:xfrm>
            <a:off x="3993503" y="3428999"/>
            <a:ext cx="2640564" cy="13631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ar-EG" sz="8000" b="1" dirty="0">
                <a:solidFill>
                  <a:schemeClr val="tx2"/>
                </a:solidFill>
              </a:rPr>
              <a:t>متوشالح</a:t>
            </a:r>
            <a:endParaRPr lang="en-US" sz="66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392A6-0B33-5E6C-0817-2FEDCB42D2F9}"/>
              </a:ext>
            </a:extLst>
          </p:cNvPr>
          <p:cNvSpPr txBox="1"/>
          <p:nvPr/>
        </p:nvSpPr>
        <p:spPr>
          <a:xfrm>
            <a:off x="2612570" y="5355771"/>
            <a:ext cx="290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/>
              <a:t>عمره كان 969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55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25" y="1337733"/>
            <a:ext cx="8554473" cy="1456267"/>
          </a:xfrm>
        </p:spPr>
        <p:txBody>
          <a:bodyPr>
            <a:normAutofit fontScale="90000"/>
          </a:bodyPr>
          <a:lstStyle/>
          <a:p>
            <a:pPr algn="r" rtl="1"/>
            <a:r>
              <a:rPr lang="ar-EG" sz="6000" b="1" dirty="0">
                <a:solidFill>
                  <a:schemeClr val="bg1"/>
                </a:solidFill>
              </a:rPr>
              <a:t>5.من التي بكي معها السيد المسيح عندما رآها تبكي؟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61D2BD-F500-AB1E-BBA6-91994C533C2C}"/>
              </a:ext>
            </a:extLst>
          </p:cNvPr>
          <p:cNvSpPr txBox="1">
            <a:spLocks/>
          </p:cNvSpPr>
          <p:nvPr/>
        </p:nvSpPr>
        <p:spPr>
          <a:xfrm>
            <a:off x="3331029" y="3531724"/>
            <a:ext cx="5094515" cy="13631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ar-EG" sz="8000" b="1" dirty="0">
                <a:solidFill>
                  <a:schemeClr val="tx2"/>
                </a:solidFill>
              </a:rPr>
              <a:t>مريم اخت مرثي ولعازر</a:t>
            </a:r>
            <a:endParaRPr lang="en-US" sz="66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7FA86-8839-0FA7-3C08-AD9E2EDFDAAB}"/>
              </a:ext>
            </a:extLst>
          </p:cNvPr>
          <p:cNvSpPr txBox="1"/>
          <p:nvPr/>
        </p:nvSpPr>
        <p:spPr>
          <a:xfrm>
            <a:off x="2746311" y="4894858"/>
            <a:ext cx="334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dirty="0"/>
              <a:t>(يو11 :31-35 )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00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903" y="1972733"/>
            <a:ext cx="5534194" cy="1456267"/>
          </a:xfrm>
        </p:spPr>
        <p:txBody>
          <a:bodyPr>
            <a:normAutofit/>
          </a:bodyPr>
          <a:lstStyle/>
          <a:p>
            <a:r>
              <a:rPr lang="en-US" sz="8800" b="1" dirty="0"/>
              <a:t>Zoom Out</a:t>
            </a: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0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927" y="2801948"/>
            <a:ext cx="1130145" cy="1254104"/>
          </a:xfrm>
        </p:spPr>
        <p:txBody>
          <a:bodyPr>
            <a:normAutofit/>
          </a:bodyPr>
          <a:lstStyle/>
          <a:p>
            <a:r>
              <a:rPr lang="en-US" sz="7200" b="1" dirty="0"/>
              <a:t>1</a:t>
            </a:r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A9F6F701-AE78-3A56-666A-4EABFB94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98" y="4135545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66A5ACF97254992C4217EA7D0E10C" ma:contentTypeVersion="4" ma:contentTypeDescription="Create a new document." ma:contentTypeScope="" ma:versionID="3940062358230a5bb7eedda4c27c292c">
  <xsd:schema xmlns:xsd="http://www.w3.org/2001/XMLSchema" xmlns:xs="http://www.w3.org/2001/XMLSchema" xmlns:p="http://schemas.microsoft.com/office/2006/metadata/properties" xmlns:ns3="7f8655ed-180d-4264-9692-e05dde76fbfd" targetNamespace="http://schemas.microsoft.com/office/2006/metadata/properties" ma:root="true" ma:fieldsID="dfc2d73d7dabcc1b2b76174251f344c6" ns3:_="">
    <xsd:import namespace="7f8655ed-180d-4264-9692-e05dde76fb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655ed-180d-4264-9692-e05dde76f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8655ed-180d-4264-9692-e05dde76fbfd" xsi:nil="true"/>
  </documentManagement>
</p:properties>
</file>

<file path=customXml/itemProps1.xml><?xml version="1.0" encoding="utf-8"?>
<ds:datastoreItem xmlns:ds="http://schemas.openxmlformats.org/officeDocument/2006/customXml" ds:itemID="{B67EEDF4-3D77-490E-B9BD-B928025F19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655ed-180d-4264-9692-e05dde76fb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7f8655ed-180d-4264-9692-e05dde76fbf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103</TotalTime>
  <Words>134</Words>
  <Application>Microsoft Office PowerPoint</Application>
  <PresentationFormat>Widescreen</PresentationFormat>
  <Paragraphs>51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Celestial</vt:lpstr>
      <vt:lpstr>كنيسة السيدة العذراء مريم والقديس بولس الرسول-كرموز</vt:lpstr>
      <vt:lpstr>PowerPoint Presentation</vt:lpstr>
      <vt:lpstr>1.ما هو الحيوان الأسرع في العالم؟</vt:lpstr>
      <vt:lpstr>2.ما هو الشئ الذي يتجمد بالحرارة؟</vt:lpstr>
      <vt:lpstr>3.من هو اول انسان صارع الله وغلب؟</vt:lpstr>
      <vt:lpstr>4.من كان أكبر الناس عمرًا في تاريخ البشرية؟</vt:lpstr>
      <vt:lpstr>5.من التي بكي معها السيد المسيح عندما رآها تبكي؟</vt:lpstr>
      <vt:lpstr>Zoom Out</vt:lpstr>
      <vt:lpstr>1</vt:lpstr>
      <vt:lpstr>Uses of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1.القديسة مارينا</vt:lpstr>
      <vt:lpstr>2</vt:lpstr>
      <vt:lpstr>Uses of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2.شورية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كنيسة السيدة العذراء مريم والقديس بولس الرسول-كرموز</dc:title>
  <dc:creator>Mina Morqous Mina Youhana Mina</dc:creator>
  <cp:lastModifiedBy>Mina Morqous Mina Youhana Mina</cp:lastModifiedBy>
  <cp:revision>4</cp:revision>
  <dcterms:created xsi:type="dcterms:W3CDTF">2023-10-07T16:30:13Z</dcterms:created>
  <dcterms:modified xsi:type="dcterms:W3CDTF">2023-10-11T22:50:40Z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0x01010092E66A5ACF97254992C4217EA7D0E10C</vt:lpwstr>
  </property>
</Properties>
</file>